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6"/>
  </p:notesMasterIdLst>
  <p:sldIdLst>
    <p:sldId id="256" r:id="rId2"/>
    <p:sldId id="587" r:id="rId3"/>
    <p:sldId id="588" r:id="rId4"/>
    <p:sldId id="592" r:id="rId5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336"/>
    <p:restoredTop sz="95958"/>
  </p:normalViewPr>
  <p:slideViewPr>
    <p:cSldViewPr snapToGrid="0">
      <p:cViewPr varScale="1">
        <p:scale>
          <a:sx n="103" d="100"/>
          <a:sy n="103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E411A-D26F-DB4F-B222-54AFEA953BED}" type="datetimeFigureOut">
              <a:rPr lang="fi-FI" smtClean="0"/>
              <a:t>22.6.2026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922C4-4DA4-BA4C-B596-2523E12239A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042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6" y="-171263"/>
            <a:ext cx="12309328" cy="7072510"/>
          </a:xfrm>
          <a:prstGeom prst="rect">
            <a:avLst/>
          </a:prstGeom>
        </p:spPr>
      </p:pic>
      <p:sp>
        <p:nvSpPr>
          <p:cNvPr id="9" name="Tekstin paikkamerkki 5"/>
          <p:cNvSpPr>
            <a:spLocks noGrp="1"/>
          </p:cNvSpPr>
          <p:nvPr>
            <p:ph type="body" sz="quarter" idx="11" hasCustomPrompt="1"/>
          </p:nvPr>
        </p:nvSpPr>
        <p:spPr>
          <a:xfrm>
            <a:off x="2159237" y="2432304"/>
            <a:ext cx="7969498" cy="15179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90000"/>
              </a:lnSpc>
              <a:buNone/>
              <a:defRPr sz="3600" b="1" i="0" spc="0">
                <a:solidFill>
                  <a:schemeClr val="tx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tekstin perustyyliä napsauttamalla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0" hasCustomPrompt="1"/>
          </p:nvPr>
        </p:nvSpPr>
        <p:spPr>
          <a:xfrm>
            <a:off x="2159237" y="3950208"/>
            <a:ext cx="7969498" cy="6126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4572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2pPr>
            <a:lvl3pPr marL="9144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3pPr>
            <a:lvl4pPr marL="13716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4pPr>
            <a:lvl5pPr marL="18288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 dirty="0"/>
              <a:t>Alaotsikko / Tekstiä</a:t>
            </a:r>
          </a:p>
        </p:txBody>
      </p:sp>
    </p:spTree>
    <p:extLst>
      <p:ext uri="{BB962C8B-B14F-4D97-AF65-F5344CB8AC3E}">
        <p14:creationId xmlns:p14="http://schemas.microsoft.com/office/powerpoint/2010/main" val="56883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UVAA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76" y="1673353"/>
            <a:ext cx="5358853" cy="4511981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9" name="Tekstin paikkamerkki 5"/>
          <p:cNvSpPr>
            <a:spLocks noGrp="1"/>
          </p:cNvSpPr>
          <p:nvPr>
            <p:ph type="body" sz="quarter" idx="11" hasCustomPrompt="1"/>
          </p:nvPr>
        </p:nvSpPr>
        <p:spPr>
          <a:xfrm>
            <a:off x="594910" y="530352"/>
            <a:ext cx="10987490" cy="1024128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600" b="0" i="0" spc="0">
                <a:solidFill>
                  <a:schemeClr val="tx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otsikkotason perustyyliä napsauttamalla</a:t>
            </a:r>
          </a:p>
        </p:txBody>
      </p:sp>
      <p:sp>
        <p:nvSpPr>
          <p:cNvPr id="11" name="Kuvan paikkamerkki 3"/>
          <p:cNvSpPr>
            <a:spLocks noGrp="1"/>
          </p:cNvSpPr>
          <p:nvPr>
            <p:ph type="pic" sz="quarter" idx="12" hasCustomPrompt="1"/>
          </p:nvPr>
        </p:nvSpPr>
        <p:spPr>
          <a:xfrm>
            <a:off x="6223547" y="1673353"/>
            <a:ext cx="5358853" cy="4511981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37168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UVAA +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in paikkamerkki 2"/>
          <p:cNvSpPr>
            <a:spLocks noGrp="1"/>
          </p:cNvSpPr>
          <p:nvPr>
            <p:ph type="body" sz="quarter" idx="16"/>
          </p:nvPr>
        </p:nvSpPr>
        <p:spPr>
          <a:xfrm>
            <a:off x="609676" y="4478205"/>
            <a:ext cx="2654028" cy="156598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type="body" sz="quarter" idx="17" hasCustomPrompt="1"/>
          </p:nvPr>
        </p:nvSpPr>
        <p:spPr>
          <a:xfrm>
            <a:off x="609676" y="4094112"/>
            <a:ext cx="2654028" cy="3840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26" name="Kuvan paikkamerkki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76" y="1673353"/>
            <a:ext cx="2654028" cy="2276855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7" name="Tekstin paikkamerkki 5"/>
          <p:cNvSpPr>
            <a:spLocks noGrp="1"/>
          </p:cNvSpPr>
          <p:nvPr>
            <p:ph type="body" sz="quarter" idx="11" hasCustomPrompt="1"/>
          </p:nvPr>
        </p:nvSpPr>
        <p:spPr>
          <a:xfrm>
            <a:off x="594910" y="530352"/>
            <a:ext cx="10987490" cy="1024128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600" b="0" i="0" spc="0">
                <a:solidFill>
                  <a:schemeClr val="tx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otsikkotason perustyyliä napsauttamalla</a:t>
            </a:r>
          </a:p>
        </p:txBody>
      </p:sp>
      <p:sp>
        <p:nvSpPr>
          <p:cNvPr id="30" name="Kuvan paikkamerkki 3"/>
          <p:cNvSpPr>
            <a:spLocks noGrp="1"/>
          </p:cNvSpPr>
          <p:nvPr>
            <p:ph type="pic" sz="quarter" idx="24" hasCustomPrompt="1"/>
          </p:nvPr>
        </p:nvSpPr>
        <p:spPr>
          <a:xfrm>
            <a:off x="3384108" y="1673353"/>
            <a:ext cx="2654028" cy="2276855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1" name="Kuvan paikkamerkki 3"/>
          <p:cNvSpPr>
            <a:spLocks noGrp="1"/>
          </p:cNvSpPr>
          <p:nvPr>
            <p:ph type="pic" sz="quarter" idx="25" hasCustomPrompt="1"/>
          </p:nvPr>
        </p:nvSpPr>
        <p:spPr>
          <a:xfrm>
            <a:off x="6158540" y="1685869"/>
            <a:ext cx="2654028" cy="2276855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2" name="Kuvan paikkamerkki 3"/>
          <p:cNvSpPr>
            <a:spLocks noGrp="1"/>
          </p:cNvSpPr>
          <p:nvPr>
            <p:ph type="pic" sz="quarter" idx="26" hasCustomPrompt="1"/>
          </p:nvPr>
        </p:nvSpPr>
        <p:spPr>
          <a:xfrm>
            <a:off x="8932972" y="1685869"/>
            <a:ext cx="2654028" cy="2276855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3" name="Tekstin paikkamerkki 2"/>
          <p:cNvSpPr>
            <a:spLocks noGrp="1"/>
          </p:cNvSpPr>
          <p:nvPr>
            <p:ph type="body" sz="quarter" idx="27"/>
          </p:nvPr>
        </p:nvSpPr>
        <p:spPr>
          <a:xfrm>
            <a:off x="3384108" y="4478205"/>
            <a:ext cx="2668795" cy="156598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4" name="Tekstin paikkamerkki 2"/>
          <p:cNvSpPr>
            <a:spLocks noGrp="1"/>
          </p:cNvSpPr>
          <p:nvPr>
            <p:ph type="body" sz="quarter" idx="28" hasCustomPrompt="1"/>
          </p:nvPr>
        </p:nvSpPr>
        <p:spPr>
          <a:xfrm>
            <a:off x="3384108" y="4094112"/>
            <a:ext cx="2668795" cy="3840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35" name="Tekstin paikkamerkki 2"/>
          <p:cNvSpPr>
            <a:spLocks noGrp="1"/>
          </p:cNvSpPr>
          <p:nvPr>
            <p:ph type="body" sz="quarter" idx="29"/>
          </p:nvPr>
        </p:nvSpPr>
        <p:spPr>
          <a:xfrm>
            <a:off x="6158540" y="4478205"/>
            <a:ext cx="2668795" cy="156598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kstin paikkamerkki 2"/>
          <p:cNvSpPr>
            <a:spLocks noGrp="1"/>
          </p:cNvSpPr>
          <p:nvPr>
            <p:ph type="body" sz="quarter" idx="30" hasCustomPrompt="1"/>
          </p:nvPr>
        </p:nvSpPr>
        <p:spPr>
          <a:xfrm>
            <a:off x="6158540" y="4094112"/>
            <a:ext cx="2668795" cy="3840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37" name="Tekstin paikkamerkki 2"/>
          <p:cNvSpPr>
            <a:spLocks noGrp="1"/>
          </p:cNvSpPr>
          <p:nvPr>
            <p:ph type="body" sz="quarter" idx="31"/>
          </p:nvPr>
        </p:nvSpPr>
        <p:spPr>
          <a:xfrm>
            <a:off x="8932972" y="4478206"/>
            <a:ext cx="2668795" cy="156597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kstin paikkamerkki 2"/>
          <p:cNvSpPr>
            <a:spLocks noGrp="1"/>
          </p:cNvSpPr>
          <p:nvPr>
            <p:ph type="body" sz="quarter" idx="32" hasCustomPrompt="1"/>
          </p:nvPr>
        </p:nvSpPr>
        <p:spPr>
          <a:xfrm>
            <a:off x="8932972" y="4094112"/>
            <a:ext cx="2668795" cy="3840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260604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A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76" y="1673352"/>
            <a:ext cx="3554361" cy="2804853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7" name="Tekstin paikkamerkki 5"/>
          <p:cNvSpPr>
            <a:spLocks noGrp="1"/>
          </p:cNvSpPr>
          <p:nvPr>
            <p:ph type="body" sz="quarter" idx="11" hasCustomPrompt="1"/>
          </p:nvPr>
        </p:nvSpPr>
        <p:spPr>
          <a:xfrm>
            <a:off x="594910" y="530352"/>
            <a:ext cx="10987490" cy="1024128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600" b="0" i="0" spc="0">
                <a:solidFill>
                  <a:schemeClr val="tx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otsikkotason perustyyliä napsauttamalla</a:t>
            </a:r>
          </a:p>
        </p:txBody>
      </p:sp>
      <p:sp>
        <p:nvSpPr>
          <p:cNvPr id="24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609677" y="4597076"/>
            <a:ext cx="10987490" cy="1465397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2"/>
              </a:buClr>
              <a:buSzPct val="13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720000" indent="-285750" algn="l">
              <a:buClr>
                <a:schemeClr val="tx2"/>
              </a:buClr>
              <a:buFont typeface="Arial"/>
              <a:buChar char="•"/>
              <a:defRPr sz="18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200150" indent="-285750" algn="l">
              <a:buClr>
                <a:schemeClr val="tx2"/>
              </a:buClr>
              <a:buFont typeface="Arial"/>
              <a:buChar char="•"/>
              <a:defRPr sz="16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5" name="Kuvan paikkamerkki 3"/>
          <p:cNvSpPr>
            <a:spLocks noGrp="1"/>
          </p:cNvSpPr>
          <p:nvPr>
            <p:ph type="pic" sz="quarter" idx="15" hasCustomPrompt="1"/>
          </p:nvPr>
        </p:nvSpPr>
        <p:spPr>
          <a:xfrm>
            <a:off x="8028039" y="1673352"/>
            <a:ext cx="3554361" cy="2804853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6" name="Kuvan paikkamerkki 3"/>
          <p:cNvSpPr>
            <a:spLocks noGrp="1"/>
          </p:cNvSpPr>
          <p:nvPr>
            <p:ph type="pic" sz="quarter" idx="16" hasCustomPrompt="1"/>
          </p:nvPr>
        </p:nvSpPr>
        <p:spPr>
          <a:xfrm>
            <a:off x="4311474" y="1673352"/>
            <a:ext cx="3554361" cy="2804853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91293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KOLLA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3"/>
          <p:cNvSpPr>
            <a:spLocks noGrp="1"/>
          </p:cNvSpPr>
          <p:nvPr>
            <p:ph type="pic" sz="quarter" idx="10" hasCustomPrompt="1"/>
          </p:nvPr>
        </p:nvSpPr>
        <p:spPr>
          <a:xfrm>
            <a:off x="609753" y="2121410"/>
            <a:ext cx="2642773" cy="2148911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7" name="Tekstin paikkamerkki 5"/>
          <p:cNvSpPr>
            <a:spLocks noGrp="1"/>
          </p:cNvSpPr>
          <p:nvPr>
            <p:ph type="body" sz="quarter" idx="11" hasCustomPrompt="1"/>
          </p:nvPr>
        </p:nvSpPr>
        <p:spPr>
          <a:xfrm>
            <a:off x="594910" y="530352"/>
            <a:ext cx="10987490" cy="1024128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600" b="0" i="0" spc="0">
                <a:solidFill>
                  <a:schemeClr val="tx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otsikkotason perustyyliä napsauttamalla</a:t>
            </a:r>
          </a:p>
        </p:txBody>
      </p:sp>
      <p:sp>
        <p:nvSpPr>
          <p:cNvPr id="24" name="Tekstin paikkamerkki 2"/>
          <p:cNvSpPr>
            <a:spLocks noGrp="1"/>
          </p:cNvSpPr>
          <p:nvPr>
            <p:ph type="body" sz="quarter" idx="16"/>
          </p:nvPr>
        </p:nvSpPr>
        <p:spPr>
          <a:xfrm>
            <a:off x="609753" y="4380047"/>
            <a:ext cx="2638373" cy="17131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kstin paikkamerkki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910" y="1645920"/>
            <a:ext cx="10987490" cy="384048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4572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2pPr>
            <a:lvl3pPr marL="9144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3pPr>
            <a:lvl4pPr marL="13716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4pPr>
            <a:lvl5pPr marL="18288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 dirty="0"/>
              <a:t>Alaotsikko / Tekstiä</a:t>
            </a:r>
          </a:p>
        </p:txBody>
      </p:sp>
      <p:sp>
        <p:nvSpPr>
          <p:cNvPr id="27" name="Tekstin paikkamerkki 2"/>
          <p:cNvSpPr>
            <a:spLocks noGrp="1"/>
          </p:cNvSpPr>
          <p:nvPr>
            <p:ph type="body" sz="quarter" idx="19"/>
          </p:nvPr>
        </p:nvSpPr>
        <p:spPr>
          <a:xfrm>
            <a:off x="3383617" y="2121408"/>
            <a:ext cx="2642332" cy="17131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Tekstin paikkamerkki 2"/>
          <p:cNvSpPr>
            <a:spLocks noGrp="1"/>
          </p:cNvSpPr>
          <p:nvPr>
            <p:ph type="body" sz="quarter" idx="21"/>
          </p:nvPr>
        </p:nvSpPr>
        <p:spPr>
          <a:xfrm>
            <a:off x="6161439" y="4380047"/>
            <a:ext cx="2642773" cy="17131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Tekstin paikkamerkki 2"/>
          <p:cNvSpPr>
            <a:spLocks noGrp="1"/>
          </p:cNvSpPr>
          <p:nvPr>
            <p:ph type="body" sz="quarter" idx="23"/>
          </p:nvPr>
        </p:nvSpPr>
        <p:spPr>
          <a:xfrm>
            <a:off x="8939703" y="2130552"/>
            <a:ext cx="2642773" cy="17131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Kuvan paikkamerkki 3"/>
          <p:cNvSpPr>
            <a:spLocks noGrp="1"/>
          </p:cNvSpPr>
          <p:nvPr>
            <p:ph type="pic" sz="quarter" idx="24" hasCustomPrompt="1"/>
          </p:nvPr>
        </p:nvSpPr>
        <p:spPr>
          <a:xfrm>
            <a:off x="3383617" y="3944301"/>
            <a:ext cx="2642773" cy="2148911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3" name="Kuvan paikkamerkki 3"/>
          <p:cNvSpPr>
            <a:spLocks noGrp="1"/>
          </p:cNvSpPr>
          <p:nvPr>
            <p:ph type="pic" sz="quarter" idx="25" hasCustomPrompt="1"/>
          </p:nvPr>
        </p:nvSpPr>
        <p:spPr>
          <a:xfrm>
            <a:off x="6161439" y="2121409"/>
            <a:ext cx="2642773" cy="2148911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4" name="Kuvan paikkamerkki 3"/>
          <p:cNvSpPr>
            <a:spLocks noGrp="1"/>
          </p:cNvSpPr>
          <p:nvPr>
            <p:ph type="pic" sz="quarter" idx="26" hasCustomPrompt="1"/>
          </p:nvPr>
        </p:nvSpPr>
        <p:spPr>
          <a:xfrm>
            <a:off x="8939703" y="3944301"/>
            <a:ext cx="2642773" cy="2148911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60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n paikkamerkki 5"/>
          <p:cNvSpPr>
            <a:spLocks noGrp="1"/>
          </p:cNvSpPr>
          <p:nvPr>
            <p:ph type="body" sz="quarter" idx="11" hasCustomPrompt="1"/>
          </p:nvPr>
        </p:nvSpPr>
        <p:spPr>
          <a:xfrm>
            <a:off x="594910" y="530352"/>
            <a:ext cx="10987490" cy="1024128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600" b="0" i="0" spc="0">
                <a:solidFill>
                  <a:schemeClr val="tx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otsikkotason perustyyliä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910" y="1645920"/>
            <a:ext cx="10987490" cy="384048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4572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2pPr>
            <a:lvl3pPr marL="9144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3pPr>
            <a:lvl4pPr marL="13716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4pPr>
            <a:lvl5pPr marL="18288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 dirty="0"/>
              <a:t>Alaotsikko / Tekstiä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sz="quarter" idx="21"/>
          </p:nvPr>
        </p:nvSpPr>
        <p:spPr>
          <a:xfrm>
            <a:off x="6161439" y="4380047"/>
            <a:ext cx="2642773" cy="17131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Kuvan paikkamerkki 3"/>
          <p:cNvSpPr>
            <a:spLocks noGrp="1"/>
          </p:cNvSpPr>
          <p:nvPr>
            <p:ph type="pic" sz="quarter" idx="25" hasCustomPrompt="1"/>
          </p:nvPr>
        </p:nvSpPr>
        <p:spPr>
          <a:xfrm>
            <a:off x="6161439" y="2121409"/>
            <a:ext cx="2642773" cy="2148911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0" name="Kuvan paikkamerkki 3"/>
          <p:cNvSpPr>
            <a:spLocks noGrp="1"/>
          </p:cNvSpPr>
          <p:nvPr>
            <p:ph type="pic" sz="quarter" idx="26" hasCustomPrompt="1"/>
          </p:nvPr>
        </p:nvSpPr>
        <p:spPr>
          <a:xfrm>
            <a:off x="8939703" y="3944301"/>
            <a:ext cx="2642773" cy="2148911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1" name="Tekstin paikkamerkki 2"/>
          <p:cNvSpPr>
            <a:spLocks noGrp="1"/>
          </p:cNvSpPr>
          <p:nvPr>
            <p:ph type="body" sz="quarter" idx="12"/>
          </p:nvPr>
        </p:nvSpPr>
        <p:spPr>
          <a:xfrm>
            <a:off x="609676" y="2130553"/>
            <a:ext cx="5253738" cy="3962659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2"/>
              </a:buClr>
              <a:buSzPct val="13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720000" indent="-285750" algn="l">
              <a:buClr>
                <a:schemeClr val="tx2"/>
              </a:buClr>
              <a:buFont typeface="Arial"/>
              <a:buChar char="•"/>
              <a:defRPr sz="18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200150" indent="-285750" algn="l">
              <a:buClr>
                <a:schemeClr val="tx2"/>
              </a:buClr>
              <a:buFont typeface="Arial"/>
              <a:buChar char="•"/>
              <a:defRPr sz="16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2" name="Kuvan paikkamerkki 3"/>
          <p:cNvSpPr>
            <a:spLocks noGrp="1"/>
          </p:cNvSpPr>
          <p:nvPr>
            <p:ph type="pic" sz="quarter" idx="27" hasCustomPrompt="1"/>
          </p:nvPr>
        </p:nvSpPr>
        <p:spPr>
          <a:xfrm>
            <a:off x="8939703" y="2130554"/>
            <a:ext cx="2642773" cy="1700783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429216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979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a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6" y="-171263"/>
            <a:ext cx="12309328" cy="7072510"/>
          </a:xfrm>
          <a:prstGeom prst="rect">
            <a:avLst/>
          </a:prstGeom>
        </p:spPr>
      </p:pic>
      <p:sp>
        <p:nvSpPr>
          <p:cNvPr id="3" name="Kuvan paikkamerkki 3"/>
          <p:cNvSpPr>
            <a:spLocks noGrp="1"/>
          </p:cNvSpPr>
          <p:nvPr>
            <p:ph type="pic" sz="quarter" idx="25" hasCustomPrompt="1"/>
          </p:nvPr>
        </p:nvSpPr>
        <p:spPr>
          <a:xfrm>
            <a:off x="2166215" y="2084832"/>
            <a:ext cx="7962524" cy="2752344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413489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5A547A-E976-1D43-9E6E-9FE924D1ECFF}" type="datetimeFigureOut">
              <a:rPr lang="fi-FI" smtClean="0"/>
              <a:t>22.6.2026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59C4F0-2C21-B847-A82F-DE2C0AABF70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395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5"/>
          <p:cNvSpPr>
            <a:spLocks noGrp="1"/>
          </p:cNvSpPr>
          <p:nvPr>
            <p:ph type="body" sz="quarter" idx="11" hasCustomPrompt="1"/>
          </p:nvPr>
        </p:nvSpPr>
        <p:spPr>
          <a:xfrm>
            <a:off x="2159237" y="2432304"/>
            <a:ext cx="7969498" cy="15179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90000"/>
              </a:lnSpc>
              <a:buNone/>
              <a:defRPr sz="3600" b="1" i="0" spc="0">
                <a:solidFill>
                  <a:schemeClr val="tx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tekstin perustyyliä napsauttamalla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0" hasCustomPrompt="1"/>
          </p:nvPr>
        </p:nvSpPr>
        <p:spPr>
          <a:xfrm>
            <a:off x="2159237" y="3950208"/>
            <a:ext cx="7969498" cy="6126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4572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2pPr>
            <a:lvl3pPr marL="9144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3pPr>
            <a:lvl4pPr marL="13716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4pPr>
            <a:lvl5pPr marL="18288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 dirty="0"/>
              <a:t>Alaotsikko / Tekstiä</a:t>
            </a:r>
          </a:p>
        </p:txBody>
      </p:sp>
    </p:spTree>
    <p:extLst>
      <p:ext uri="{BB962C8B-B14F-4D97-AF65-F5344CB8AC3E}">
        <p14:creationId xmlns:p14="http://schemas.microsoft.com/office/powerpoint/2010/main" val="186182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sivu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910" y="1645920"/>
            <a:ext cx="10987490" cy="384048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4572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2pPr>
            <a:lvl3pPr marL="9144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3pPr>
            <a:lvl4pPr marL="13716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4pPr>
            <a:lvl5pPr marL="18288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 dirty="0"/>
              <a:t>Alaotsikko / Tekstiä</a:t>
            </a:r>
          </a:p>
        </p:txBody>
      </p:sp>
      <p:sp>
        <p:nvSpPr>
          <p:cNvPr id="9" name="Tekstin paikkamerkki 5"/>
          <p:cNvSpPr>
            <a:spLocks noGrp="1"/>
          </p:cNvSpPr>
          <p:nvPr>
            <p:ph type="body" sz="quarter" idx="11" hasCustomPrompt="1"/>
          </p:nvPr>
        </p:nvSpPr>
        <p:spPr>
          <a:xfrm>
            <a:off x="594910" y="530352"/>
            <a:ext cx="10987490" cy="1024128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600" b="0" i="0" spc="0">
                <a:solidFill>
                  <a:schemeClr val="tx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otsikkotason perustyyliä napsauttamalla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12"/>
          </p:nvPr>
        </p:nvSpPr>
        <p:spPr>
          <a:xfrm>
            <a:off x="609676" y="2121408"/>
            <a:ext cx="10972724" cy="4063926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2"/>
              </a:buClr>
              <a:buSzPct val="13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720000" indent="-285750" algn="l">
              <a:buClr>
                <a:schemeClr val="tx2"/>
              </a:buClr>
              <a:buFont typeface="Arial"/>
              <a:buChar char="•"/>
              <a:defRPr sz="18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200150" indent="-285750" algn="l">
              <a:buClr>
                <a:schemeClr val="tx2"/>
              </a:buClr>
              <a:buFont typeface="Arial"/>
              <a:buChar char="•"/>
              <a:defRPr sz="16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41367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sivupohja - ei ala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5"/>
          <p:cNvSpPr>
            <a:spLocks noGrp="1"/>
          </p:cNvSpPr>
          <p:nvPr>
            <p:ph type="body" sz="quarter" idx="11" hasCustomPrompt="1"/>
          </p:nvPr>
        </p:nvSpPr>
        <p:spPr>
          <a:xfrm>
            <a:off x="594910" y="530352"/>
            <a:ext cx="10987490" cy="1024128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600" b="0" i="0" spc="0">
                <a:solidFill>
                  <a:schemeClr val="tx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otsikkotason perustyyliä napsauttamalla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2" hasCustomPrompt="1"/>
          </p:nvPr>
        </p:nvSpPr>
        <p:spPr>
          <a:xfrm>
            <a:off x="609676" y="1673352"/>
            <a:ext cx="10972724" cy="4511982"/>
          </a:xfrm>
          <a:prstGeom prst="rect">
            <a:avLst/>
          </a:prstGeom>
        </p:spPr>
        <p:txBody>
          <a:bodyPr vert="horz"/>
          <a:lstStyle>
            <a:lvl1pPr marL="342900" indent="-342900" algn="l">
              <a:buClr>
                <a:schemeClr val="tx2"/>
              </a:buClr>
              <a:buSzPct val="130000"/>
              <a:buFont typeface="Arial" charset="0"/>
              <a:buChar char="•"/>
              <a:defRPr sz="20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720000" indent="-285750" algn="l">
              <a:buClr>
                <a:schemeClr val="tx2"/>
              </a:buClr>
              <a:buFont typeface="Arial"/>
              <a:buChar char="•"/>
              <a:defRPr sz="18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200150" indent="-285750" algn="l">
              <a:buClr>
                <a:schemeClr val="tx2"/>
              </a:buClr>
              <a:buFont typeface="Arial"/>
              <a:buChar char="•"/>
              <a:defRPr sz="16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Muokkaa toisen </a:t>
            </a:r>
            <a:r>
              <a:rPr lang="fi-FI" dirty="0" err="1"/>
              <a:t>listalevelin</a:t>
            </a:r>
            <a:r>
              <a:rPr lang="fi-FI" dirty="0"/>
              <a:t> perustyyliä naps</a:t>
            </a:r>
          </a:p>
          <a:p>
            <a:pPr lvl="2"/>
            <a:r>
              <a:rPr lang="fi-FI" dirty="0"/>
              <a:t>Muokkaa </a:t>
            </a:r>
            <a:r>
              <a:rPr lang="fi-FI" dirty="0" err="1"/>
              <a:t>kolmoslevelin</a:t>
            </a:r>
            <a:r>
              <a:rPr lang="fi-FI" dirty="0"/>
              <a:t> perustyyliä</a:t>
            </a:r>
          </a:p>
        </p:txBody>
      </p:sp>
    </p:spTree>
    <p:extLst>
      <p:ext uri="{BB962C8B-B14F-4D97-AF65-F5344CB8AC3E}">
        <p14:creationId xmlns:p14="http://schemas.microsoft.com/office/powerpoint/2010/main" val="62697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5"/>
          <p:cNvSpPr>
            <a:spLocks noGrp="1"/>
          </p:cNvSpPr>
          <p:nvPr>
            <p:ph type="body" sz="quarter" idx="11" hasCustomPrompt="1"/>
          </p:nvPr>
        </p:nvSpPr>
        <p:spPr>
          <a:xfrm>
            <a:off x="594910" y="530352"/>
            <a:ext cx="10987490" cy="1024128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600" b="0" i="0" spc="0">
                <a:solidFill>
                  <a:schemeClr val="tx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otsikkotason perustyyliä napsauttamalla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2"/>
          </p:nvPr>
        </p:nvSpPr>
        <p:spPr>
          <a:xfrm>
            <a:off x="609676" y="1673352"/>
            <a:ext cx="5253738" cy="4511982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2"/>
              </a:buClr>
              <a:buSzPct val="13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720000" indent="-285750" algn="l">
              <a:buClr>
                <a:schemeClr val="tx2"/>
              </a:buClr>
              <a:buFont typeface="Arial"/>
              <a:buChar char="•"/>
              <a:defRPr sz="18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200150" indent="-285750" algn="l">
              <a:buClr>
                <a:schemeClr val="tx2"/>
              </a:buClr>
              <a:buFont typeface="Arial"/>
              <a:buChar char="•"/>
              <a:defRPr sz="16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6178530" y="1673352"/>
            <a:ext cx="5403870" cy="4511982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2"/>
              </a:buClr>
              <a:buSzPct val="13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720000" indent="-285750" algn="l">
              <a:buClr>
                <a:schemeClr val="tx2"/>
              </a:buClr>
              <a:buFont typeface="Arial"/>
              <a:buChar char="•"/>
              <a:defRPr sz="18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200150" indent="-285750" algn="l">
              <a:buClr>
                <a:schemeClr val="tx2"/>
              </a:buClr>
              <a:buFont typeface="Arial"/>
              <a:buChar char="•"/>
              <a:defRPr sz="16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95603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5"/>
          <p:cNvSpPr>
            <a:spLocks noGrp="1"/>
          </p:cNvSpPr>
          <p:nvPr>
            <p:ph type="body" sz="quarter" idx="11" hasCustomPrompt="1"/>
          </p:nvPr>
        </p:nvSpPr>
        <p:spPr>
          <a:xfrm>
            <a:off x="594910" y="530352"/>
            <a:ext cx="10987490" cy="1024128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600" b="0" i="0" spc="0">
                <a:solidFill>
                  <a:schemeClr val="tx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otsikkotason perustyyliä napsauttamalla</a:t>
            </a:r>
          </a:p>
        </p:txBody>
      </p:sp>
      <p:sp>
        <p:nvSpPr>
          <p:cNvPr id="15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8196276" y="1644552"/>
            <a:ext cx="3386123" cy="4540782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2"/>
              </a:buClr>
              <a:buSzPct val="13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720000" indent="-285750" algn="l">
              <a:buClr>
                <a:schemeClr val="tx2"/>
              </a:buClr>
              <a:buFont typeface="Arial"/>
              <a:buChar char="•"/>
              <a:defRPr sz="18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200150" indent="-285750" algn="l">
              <a:buClr>
                <a:schemeClr val="tx2"/>
              </a:buClr>
              <a:buFont typeface="Arial"/>
              <a:buChar char="•"/>
              <a:defRPr sz="16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4395593" y="1644552"/>
            <a:ext cx="3386123" cy="4540782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2"/>
              </a:buClr>
              <a:buSzPct val="13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720000" indent="-285750" algn="l">
              <a:buClr>
                <a:schemeClr val="tx2"/>
              </a:buClr>
              <a:buFont typeface="Arial"/>
              <a:buChar char="•"/>
              <a:defRPr sz="18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200150" indent="-285750" algn="l">
              <a:buClr>
                <a:schemeClr val="tx2"/>
              </a:buClr>
              <a:buFont typeface="Arial"/>
              <a:buChar char="•"/>
              <a:defRPr sz="16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sz="quarter" idx="16"/>
          </p:nvPr>
        </p:nvSpPr>
        <p:spPr>
          <a:xfrm>
            <a:off x="594910" y="1644552"/>
            <a:ext cx="3386123" cy="4540782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2"/>
              </a:buClr>
              <a:buSzPct val="13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720000" indent="-285750" algn="l">
              <a:buClr>
                <a:schemeClr val="tx2"/>
              </a:buClr>
              <a:buFont typeface="Arial"/>
              <a:buChar char="•"/>
              <a:defRPr sz="18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200150" indent="-285750" algn="l">
              <a:buClr>
                <a:schemeClr val="tx2"/>
              </a:buClr>
              <a:buFont typeface="Arial"/>
              <a:buChar char="•"/>
              <a:defRPr sz="16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41095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677480"/>
            <a:ext cx="10972801" cy="4442087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7" name="Tekstin paikkamerkki 5"/>
          <p:cNvSpPr>
            <a:spLocks noGrp="1"/>
          </p:cNvSpPr>
          <p:nvPr>
            <p:ph type="body" sz="quarter" idx="11" hasCustomPrompt="1"/>
          </p:nvPr>
        </p:nvSpPr>
        <p:spPr>
          <a:xfrm>
            <a:off x="594910" y="530352"/>
            <a:ext cx="10987490" cy="1024128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600" b="0" i="0" spc="0">
                <a:solidFill>
                  <a:schemeClr val="tx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otsikkotason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2972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5"/>
          <p:cNvSpPr>
            <a:spLocks noGrp="1"/>
          </p:cNvSpPr>
          <p:nvPr>
            <p:ph type="body" sz="quarter" idx="11" hasCustomPrompt="1"/>
          </p:nvPr>
        </p:nvSpPr>
        <p:spPr>
          <a:xfrm>
            <a:off x="594910" y="530352"/>
            <a:ext cx="10987490" cy="1024128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600" b="0" i="0" spc="0">
                <a:solidFill>
                  <a:schemeClr val="tx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otsikkotason perustyyliä napsauttamalla</a:t>
            </a:r>
          </a:p>
        </p:txBody>
      </p:sp>
      <p:sp>
        <p:nvSpPr>
          <p:cNvPr id="13" name="Kuvan paikkamerkki 3"/>
          <p:cNvSpPr>
            <a:spLocks noGrp="1"/>
          </p:cNvSpPr>
          <p:nvPr>
            <p:ph type="pic" sz="quarter" idx="10" hasCustomPrompt="1"/>
          </p:nvPr>
        </p:nvSpPr>
        <p:spPr>
          <a:xfrm>
            <a:off x="6223547" y="1673353"/>
            <a:ext cx="5358853" cy="4511981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4" name="Tekstin paikkamerkki 2"/>
          <p:cNvSpPr>
            <a:spLocks noGrp="1"/>
          </p:cNvSpPr>
          <p:nvPr>
            <p:ph type="body" sz="quarter" idx="12"/>
          </p:nvPr>
        </p:nvSpPr>
        <p:spPr>
          <a:xfrm>
            <a:off x="609676" y="1673352"/>
            <a:ext cx="5253738" cy="4511982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2"/>
              </a:buClr>
              <a:buSzPct val="13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720000" indent="-285750" algn="l">
              <a:buClr>
                <a:schemeClr val="tx2"/>
              </a:buClr>
              <a:buFont typeface="Arial"/>
              <a:buChar char="•"/>
              <a:defRPr sz="18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200150" indent="-285750" algn="l">
              <a:buClr>
                <a:schemeClr val="tx2"/>
              </a:buClr>
              <a:buFont typeface="Arial"/>
              <a:buChar char="•"/>
              <a:defRPr sz="16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61454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76" y="1673353"/>
            <a:ext cx="5358853" cy="4511981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SzPct val="130000"/>
              <a:buFont typeface="Arial" charset="0"/>
              <a:buChar char="•"/>
              <a:defRPr sz="18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9" name="Tekstin paikkamerkki 5"/>
          <p:cNvSpPr>
            <a:spLocks noGrp="1"/>
          </p:cNvSpPr>
          <p:nvPr>
            <p:ph type="body" sz="quarter" idx="11" hasCustomPrompt="1"/>
          </p:nvPr>
        </p:nvSpPr>
        <p:spPr>
          <a:xfrm>
            <a:off x="594910" y="530352"/>
            <a:ext cx="10987490" cy="1024128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600" b="0" i="0" spc="0">
                <a:solidFill>
                  <a:schemeClr val="tx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/>
              <a:t>Muokkaa otsikkotason perustyyliä napsauttamalla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2"/>
          </p:nvPr>
        </p:nvSpPr>
        <p:spPr>
          <a:xfrm>
            <a:off x="6328662" y="1673352"/>
            <a:ext cx="5253738" cy="4511982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2"/>
              </a:buClr>
              <a:buSzPct val="13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720000" indent="-285750" algn="l">
              <a:buClr>
                <a:schemeClr val="tx2"/>
              </a:buClr>
              <a:buFont typeface="Arial"/>
              <a:buChar char="•"/>
              <a:defRPr sz="1800" b="0" i="0" baseline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200150" indent="-285750" algn="l">
              <a:buClr>
                <a:schemeClr val="tx2"/>
              </a:buClr>
              <a:buFont typeface="Arial"/>
              <a:buChar char="•"/>
              <a:defRPr sz="16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81869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11276625" y="6452871"/>
            <a:ext cx="44223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accent1"/>
                </a:solidFill>
                <a:latin typeface="Arial"/>
                <a:cs typeface="Arial"/>
              </a:rPr>
              <a:pPr algn="ctr"/>
              <a:t>‹#›</a:t>
            </a:fld>
            <a:endParaRPr lang="en-US" sz="900" b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9209774" y="6450794"/>
            <a:ext cx="199192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dirty="0" err="1">
                <a:solidFill>
                  <a:schemeClr val="accent1"/>
                </a:solidFill>
                <a:latin typeface="Arial"/>
                <a:cs typeface="Arial"/>
              </a:rPr>
              <a:t>palkane.fi</a:t>
            </a:r>
            <a:endParaRPr lang="en-US" sz="900" b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725" y="6235103"/>
            <a:ext cx="1330970" cy="59546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/>
        </p:nvSpPr>
        <p:spPr>
          <a:xfrm>
            <a:off x="0" y="6784848"/>
            <a:ext cx="12192000" cy="7315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2" y="6291072"/>
            <a:ext cx="1295627" cy="4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3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71CB7A-5E05-B147-0D8D-B5BD779DC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NUPS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F277CAF-3885-4944-1AE0-574B5D6F0B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Nuorisotyön perussuunnitelma</a:t>
            </a:r>
          </a:p>
        </p:txBody>
      </p:sp>
    </p:spTree>
    <p:extLst>
      <p:ext uri="{BB962C8B-B14F-4D97-AF65-F5344CB8AC3E}">
        <p14:creationId xmlns:p14="http://schemas.microsoft.com/office/powerpoint/2010/main" val="199653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829C698-2B2D-D118-3276-F794710113A7}"/>
              </a:ext>
            </a:extLst>
          </p:cNvPr>
          <p:cNvSpPr txBox="1"/>
          <p:nvPr/>
        </p:nvSpPr>
        <p:spPr>
          <a:xfrm>
            <a:off x="8825346" y="1233055"/>
            <a:ext cx="2687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>
                <a:effectLst/>
                <a:latin typeface="Montserrat" pitchFamily="2" charset="77"/>
              </a:rPr>
              <a:t>Nuorena haaveilee tulevaisuudesta ja tulevaisuudessa nuoruudesta. Paras hetki on just nyt!</a:t>
            </a:r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AD353DC-95BD-11A7-2122-C1F3B90EE60D}"/>
              </a:ext>
            </a:extLst>
          </p:cNvPr>
          <p:cNvSpPr/>
          <p:nvPr/>
        </p:nvSpPr>
        <p:spPr>
          <a:xfrm>
            <a:off x="1039091" y="0"/>
            <a:ext cx="7592291" cy="685799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Kyynel 4">
            <a:extLst>
              <a:ext uri="{FF2B5EF4-FFF2-40B4-BE49-F238E27FC236}">
                <a16:creationId xmlns:a16="http://schemas.microsoft.com/office/drawing/2014/main" id="{05655A6A-6CA5-3E53-637B-1CCDF7CDA85B}"/>
              </a:ext>
            </a:extLst>
          </p:cNvPr>
          <p:cNvSpPr/>
          <p:nvPr/>
        </p:nvSpPr>
        <p:spPr>
          <a:xfrm>
            <a:off x="4578927" y="894976"/>
            <a:ext cx="2787413" cy="2646218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Kyynel 5">
            <a:extLst>
              <a:ext uri="{FF2B5EF4-FFF2-40B4-BE49-F238E27FC236}">
                <a16:creationId xmlns:a16="http://schemas.microsoft.com/office/drawing/2014/main" id="{262825F7-4F06-993C-3178-66BD13BB9F80}"/>
              </a:ext>
            </a:extLst>
          </p:cNvPr>
          <p:cNvSpPr/>
          <p:nvPr/>
        </p:nvSpPr>
        <p:spPr>
          <a:xfrm rot="4035335">
            <a:off x="4972428" y="3254665"/>
            <a:ext cx="2778167" cy="2546757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Kyynel 6">
            <a:extLst>
              <a:ext uri="{FF2B5EF4-FFF2-40B4-BE49-F238E27FC236}">
                <a16:creationId xmlns:a16="http://schemas.microsoft.com/office/drawing/2014/main" id="{5F9EA456-1471-CC28-BBEC-E51EC9AB4E5E}"/>
              </a:ext>
            </a:extLst>
          </p:cNvPr>
          <p:cNvSpPr/>
          <p:nvPr/>
        </p:nvSpPr>
        <p:spPr>
          <a:xfrm rot="15230673">
            <a:off x="1847260" y="1184588"/>
            <a:ext cx="2695322" cy="2791943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Kyynel 7">
            <a:extLst>
              <a:ext uri="{FF2B5EF4-FFF2-40B4-BE49-F238E27FC236}">
                <a16:creationId xmlns:a16="http://schemas.microsoft.com/office/drawing/2014/main" id="{7F4543F0-F81E-EE1A-748E-D143820E51B9}"/>
              </a:ext>
            </a:extLst>
          </p:cNvPr>
          <p:cNvSpPr/>
          <p:nvPr/>
        </p:nvSpPr>
        <p:spPr>
          <a:xfrm rot="10369827">
            <a:off x="2595073" y="3345595"/>
            <a:ext cx="2873196" cy="2836060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9C8DD102-40F9-EB46-E999-7DEBCA0CACC0}"/>
              </a:ext>
            </a:extLst>
          </p:cNvPr>
          <p:cNvSpPr/>
          <p:nvPr/>
        </p:nvSpPr>
        <p:spPr>
          <a:xfrm>
            <a:off x="3384095" y="2374674"/>
            <a:ext cx="2787413" cy="19562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Nuorisotyön menetelmät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56263BD-9BB0-6A37-C6B5-EF0F4ED0E3AF}"/>
              </a:ext>
            </a:extLst>
          </p:cNvPr>
          <p:cNvSpPr txBox="1"/>
          <p:nvPr/>
        </p:nvSpPr>
        <p:spPr>
          <a:xfrm>
            <a:off x="2326614" y="1907428"/>
            <a:ext cx="167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Yksilöllinen nuorisotyö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6ADB709-5B1F-A4A2-3643-65907B61370B}"/>
              </a:ext>
            </a:extLst>
          </p:cNvPr>
          <p:cNvSpPr txBox="1"/>
          <p:nvPr/>
        </p:nvSpPr>
        <p:spPr>
          <a:xfrm>
            <a:off x="5226002" y="1274758"/>
            <a:ext cx="191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Yhteisöllinen nuorisotyö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E03B15A-6958-26A9-D188-B3EBBA8596AA}"/>
              </a:ext>
            </a:extLst>
          </p:cNvPr>
          <p:cNvSpPr txBox="1"/>
          <p:nvPr/>
        </p:nvSpPr>
        <p:spPr>
          <a:xfrm>
            <a:off x="2750984" y="4398336"/>
            <a:ext cx="25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Yhteiskunnallinen nuorisotyö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6BDD0CB-C891-8F73-ECF7-B42AAC47E808}"/>
              </a:ext>
            </a:extLst>
          </p:cNvPr>
          <p:cNvSpPr txBox="1"/>
          <p:nvPr/>
        </p:nvSpPr>
        <p:spPr>
          <a:xfrm>
            <a:off x="5605862" y="4265772"/>
            <a:ext cx="192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Mahdollistava nuorisotyö</a:t>
            </a:r>
          </a:p>
        </p:txBody>
      </p:sp>
    </p:spTree>
    <p:extLst>
      <p:ext uri="{BB962C8B-B14F-4D97-AF65-F5344CB8AC3E}">
        <p14:creationId xmlns:p14="http://schemas.microsoft.com/office/powerpoint/2010/main" val="21161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829C698-2B2D-D118-3276-F794710113A7}"/>
              </a:ext>
            </a:extLst>
          </p:cNvPr>
          <p:cNvSpPr txBox="1"/>
          <p:nvPr/>
        </p:nvSpPr>
        <p:spPr>
          <a:xfrm>
            <a:off x="8825346" y="1233055"/>
            <a:ext cx="2687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>
                <a:effectLst/>
                <a:latin typeface="Montserrat" pitchFamily="2" charset="77"/>
              </a:rPr>
              <a:t>Nuorena haaveilee tulevaisuudesta ja tulevaisuudessa nuoruudesta. Paras hetki on just nyt!</a:t>
            </a:r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AD353DC-95BD-11A7-2122-C1F3B90EE60D}"/>
              </a:ext>
            </a:extLst>
          </p:cNvPr>
          <p:cNvSpPr/>
          <p:nvPr/>
        </p:nvSpPr>
        <p:spPr>
          <a:xfrm>
            <a:off x="1039091" y="0"/>
            <a:ext cx="7592291" cy="685799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Kyynel 4">
            <a:extLst>
              <a:ext uri="{FF2B5EF4-FFF2-40B4-BE49-F238E27FC236}">
                <a16:creationId xmlns:a16="http://schemas.microsoft.com/office/drawing/2014/main" id="{05655A6A-6CA5-3E53-637B-1CCDF7CDA85B}"/>
              </a:ext>
            </a:extLst>
          </p:cNvPr>
          <p:cNvSpPr/>
          <p:nvPr/>
        </p:nvSpPr>
        <p:spPr>
          <a:xfrm>
            <a:off x="4578927" y="894976"/>
            <a:ext cx="2787413" cy="2646218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Kyynel 5">
            <a:extLst>
              <a:ext uri="{FF2B5EF4-FFF2-40B4-BE49-F238E27FC236}">
                <a16:creationId xmlns:a16="http://schemas.microsoft.com/office/drawing/2014/main" id="{262825F7-4F06-993C-3178-66BD13BB9F80}"/>
              </a:ext>
            </a:extLst>
          </p:cNvPr>
          <p:cNvSpPr/>
          <p:nvPr/>
        </p:nvSpPr>
        <p:spPr>
          <a:xfrm rot="4035335">
            <a:off x="4972428" y="3254665"/>
            <a:ext cx="2778167" cy="2546757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Kyynel 6">
            <a:extLst>
              <a:ext uri="{FF2B5EF4-FFF2-40B4-BE49-F238E27FC236}">
                <a16:creationId xmlns:a16="http://schemas.microsoft.com/office/drawing/2014/main" id="{5F9EA456-1471-CC28-BBEC-E51EC9AB4E5E}"/>
              </a:ext>
            </a:extLst>
          </p:cNvPr>
          <p:cNvSpPr/>
          <p:nvPr/>
        </p:nvSpPr>
        <p:spPr>
          <a:xfrm rot="15230673">
            <a:off x="1988640" y="1138216"/>
            <a:ext cx="2695322" cy="2791943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Kyynel 7">
            <a:extLst>
              <a:ext uri="{FF2B5EF4-FFF2-40B4-BE49-F238E27FC236}">
                <a16:creationId xmlns:a16="http://schemas.microsoft.com/office/drawing/2014/main" id="{7F4543F0-F81E-EE1A-748E-D143820E51B9}"/>
              </a:ext>
            </a:extLst>
          </p:cNvPr>
          <p:cNvSpPr/>
          <p:nvPr/>
        </p:nvSpPr>
        <p:spPr>
          <a:xfrm rot="10369827">
            <a:off x="2595073" y="3345595"/>
            <a:ext cx="2873196" cy="2836060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9C8DD102-40F9-EB46-E999-7DEBCA0CACC0}"/>
              </a:ext>
            </a:extLst>
          </p:cNvPr>
          <p:cNvSpPr/>
          <p:nvPr/>
        </p:nvSpPr>
        <p:spPr>
          <a:xfrm>
            <a:off x="3717807" y="2422728"/>
            <a:ext cx="2520499" cy="19562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Nuorisotyön kasvatuksellinen näkökulma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56263BD-9BB0-6A37-C6B5-EF0F4ED0E3AF}"/>
              </a:ext>
            </a:extLst>
          </p:cNvPr>
          <p:cNvSpPr txBox="1"/>
          <p:nvPr/>
        </p:nvSpPr>
        <p:spPr>
          <a:xfrm>
            <a:off x="2433083" y="1916128"/>
            <a:ext cx="1510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Nuori tulee hyväksytyksi omana itsenä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6ADB709-5B1F-A4A2-3643-65907B61370B}"/>
              </a:ext>
            </a:extLst>
          </p:cNvPr>
          <p:cNvSpPr txBox="1"/>
          <p:nvPr/>
        </p:nvSpPr>
        <p:spPr>
          <a:xfrm>
            <a:off x="5750588" y="1056859"/>
            <a:ext cx="1468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Nuori kykenee toimimaan osana yhteisöä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0D1BE3C-69D5-D801-62CE-2627F148D98A}"/>
              </a:ext>
            </a:extLst>
          </p:cNvPr>
          <p:cNvSpPr txBox="1"/>
          <p:nvPr/>
        </p:nvSpPr>
        <p:spPr>
          <a:xfrm>
            <a:off x="5705192" y="4141921"/>
            <a:ext cx="239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Nuoret nähdään arvokkaana osana yhteiskuntaa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02B1854-344F-DDDF-9DB7-6A4DD5E045EE}"/>
              </a:ext>
            </a:extLst>
          </p:cNvPr>
          <p:cNvSpPr txBox="1"/>
          <p:nvPr/>
        </p:nvSpPr>
        <p:spPr>
          <a:xfrm>
            <a:off x="3188156" y="4217051"/>
            <a:ext cx="143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Nuori ymmärtää oman vastuunsa</a:t>
            </a:r>
          </a:p>
        </p:txBody>
      </p:sp>
    </p:spTree>
    <p:extLst>
      <p:ext uri="{BB962C8B-B14F-4D97-AF65-F5344CB8AC3E}">
        <p14:creationId xmlns:p14="http://schemas.microsoft.com/office/powerpoint/2010/main" val="395257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>
            <a:extLst>
              <a:ext uri="{FF2B5EF4-FFF2-40B4-BE49-F238E27FC236}">
                <a16:creationId xmlns:a16="http://schemas.microsoft.com/office/drawing/2014/main" id="{AAD353DC-95BD-11A7-2122-C1F3B90EE60D}"/>
              </a:ext>
            </a:extLst>
          </p:cNvPr>
          <p:cNvSpPr/>
          <p:nvPr/>
        </p:nvSpPr>
        <p:spPr>
          <a:xfrm>
            <a:off x="1039091" y="0"/>
            <a:ext cx="7592291" cy="685799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Kyynel 4">
            <a:extLst>
              <a:ext uri="{FF2B5EF4-FFF2-40B4-BE49-F238E27FC236}">
                <a16:creationId xmlns:a16="http://schemas.microsoft.com/office/drawing/2014/main" id="{05655A6A-6CA5-3E53-637B-1CCDF7CDA85B}"/>
              </a:ext>
            </a:extLst>
          </p:cNvPr>
          <p:cNvSpPr/>
          <p:nvPr/>
        </p:nvSpPr>
        <p:spPr>
          <a:xfrm>
            <a:off x="4575323" y="851324"/>
            <a:ext cx="2787413" cy="2646218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Kyynel 5">
            <a:extLst>
              <a:ext uri="{FF2B5EF4-FFF2-40B4-BE49-F238E27FC236}">
                <a16:creationId xmlns:a16="http://schemas.microsoft.com/office/drawing/2014/main" id="{262825F7-4F06-993C-3178-66BD13BB9F80}"/>
              </a:ext>
            </a:extLst>
          </p:cNvPr>
          <p:cNvSpPr/>
          <p:nvPr/>
        </p:nvSpPr>
        <p:spPr>
          <a:xfrm rot="4035335">
            <a:off x="4972428" y="3254665"/>
            <a:ext cx="2778167" cy="2546757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Kyynel 6">
            <a:extLst>
              <a:ext uri="{FF2B5EF4-FFF2-40B4-BE49-F238E27FC236}">
                <a16:creationId xmlns:a16="http://schemas.microsoft.com/office/drawing/2014/main" id="{5F9EA456-1471-CC28-BBEC-E51EC9AB4E5E}"/>
              </a:ext>
            </a:extLst>
          </p:cNvPr>
          <p:cNvSpPr/>
          <p:nvPr/>
        </p:nvSpPr>
        <p:spPr>
          <a:xfrm rot="15230673">
            <a:off x="1988640" y="1138216"/>
            <a:ext cx="2695322" cy="2791943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Kyynel 7">
            <a:extLst>
              <a:ext uri="{FF2B5EF4-FFF2-40B4-BE49-F238E27FC236}">
                <a16:creationId xmlns:a16="http://schemas.microsoft.com/office/drawing/2014/main" id="{7F4543F0-F81E-EE1A-748E-D143820E51B9}"/>
              </a:ext>
            </a:extLst>
          </p:cNvPr>
          <p:cNvSpPr/>
          <p:nvPr/>
        </p:nvSpPr>
        <p:spPr>
          <a:xfrm rot="10369827">
            <a:off x="2595073" y="3345595"/>
            <a:ext cx="2873196" cy="2836060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9C8DD102-40F9-EB46-E999-7DEBCA0CACC0}"/>
              </a:ext>
            </a:extLst>
          </p:cNvPr>
          <p:cNvSpPr/>
          <p:nvPr/>
        </p:nvSpPr>
        <p:spPr>
          <a:xfrm>
            <a:off x="3732939" y="2368402"/>
            <a:ext cx="2175164" cy="19562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Nuori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56263BD-9BB0-6A37-C6B5-EF0F4ED0E3AF}"/>
              </a:ext>
            </a:extLst>
          </p:cNvPr>
          <p:cNvSpPr txBox="1"/>
          <p:nvPr/>
        </p:nvSpPr>
        <p:spPr>
          <a:xfrm>
            <a:off x="2130785" y="1530241"/>
            <a:ext cx="1880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Itseään arvosta</a:t>
            </a:r>
            <a:r>
              <a:rPr lang="fi-FI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va ja kunnioittava</a:t>
            </a:r>
          </a:p>
          <a:p>
            <a:pPr algn="ctr"/>
            <a:r>
              <a:rPr lang="fi-FI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nuori</a:t>
            </a:r>
          </a:p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6ADB709-5B1F-A4A2-3643-65907B61370B}"/>
              </a:ext>
            </a:extLst>
          </p:cNvPr>
          <p:cNvSpPr txBox="1"/>
          <p:nvPr/>
        </p:nvSpPr>
        <p:spPr>
          <a:xfrm>
            <a:off x="5447528" y="1374961"/>
            <a:ext cx="2104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Toimii osana yhteisöä ja kunnioittaa toisten rajoja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0D1BE3C-69D5-D801-62CE-2627F148D98A}"/>
              </a:ext>
            </a:extLst>
          </p:cNvPr>
          <p:cNvSpPr txBox="1"/>
          <p:nvPr/>
        </p:nvSpPr>
        <p:spPr>
          <a:xfrm>
            <a:off x="5448303" y="4277078"/>
            <a:ext cx="239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Arvokas osa yhteisöä ja yhteiskuntaa</a:t>
            </a:r>
            <a:endParaRPr lang="fi-FI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02B1854-344F-DDDF-9DB7-6A4DD5E045EE}"/>
              </a:ext>
            </a:extLst>
          </p:cNvPr>
          <p:cNvSpPr txBox="1"/>
          <p:nvPr/>
        </p:nvSpPr>
        <p:spPr>
          <a:xfrm>
            <a:off x="2673079" y="4392295"/>
            <a:ext cx="2398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Arvostaa ja hyödyntää lähiympäristöä ja luontoa</a:t>
            </a:r>
          </a:p>
        </p:txBody>
      </p:sp>
    </p:spTree>
    <p:extLst>
      <p:ext uri="{BB962C8B-B14F-4D97-AF65-F5344CB8AC3E}">
        <p14:creationId xmlns:p14="http://schemas.microsoft.com/office/powerpoint/2010/main" val="792628227"/>
      </p:ext>
    </p:extLst>
  </p:cSld>
  <p:clrMapOvr>
    <a:masterClrMapping/>
  </p:clrMapOvr>
</p:sld>
</file>

<file path=ppt/theme/theme1.xml><?xml version="1.0" encoding="utf-8"?>
<a:theme xmlns:a="http://schemas.openxmlformats.org/drawingml/2006/main" name="Teema1">
  <a:themeElements>
    <a:clrScheme name="Pälkäne">
      <a:dk1>
        <a:srgbClr val="424242"/>
      </a:dk1>
      <a:lt1>
        <a:srgbClr val="FEFFFF"/>
      </a:lt1>
      <a:dk2>
        <a:srgbClr val="4578BD"/>
      </a:dk2>
      <a:lt2>
        <a:srgbClr val="EAEAEA"/>
      </a:lt2>
      <a:accent1>
        <a:srgbClr val="4578BD"/>
      </a:accent1>
      <a:accent2>
        <a:srgbClr val="B8D546"/>
      </a:accent2>
      <a:accent3>
        <a:srgbClr val="F67270"/>
      </a:accent3>
      <a:accent4>
        <a:srgbClr val="FFD42C"/>
      </a:accent4>
      <a:accent5>
        <a:srgbClr val="34BE7D"/>
      </a:accent5>
      <a:accent6>
        <a:srgbClr val="7DD1D4"/>
      </a:accent6>
      <a:hlink>
        <a:srgbClr val="5C8CCE"/>
      </a:hlink>
      <a:folHlink>
        <a:srgbClr val="719ED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ema1" id="{034827A0-FF07-4A7C-BFB2-3ED4BD206EFB}" vid="{F9166F9C-69F9-40D5-A151-77C463FB820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Teema1</Template>
  <TotalTime>15108</TotalTime>
  <Words>85</Words>
  <Application>Microsoft Office PowerPoint</Application>
  <PresentationFormat>Laajakuva</PresentationFormat>
  <Paragraphs>20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3" baseType="lpstr">
      <vt:lpstr>Arial</vt:lpstr>
      <vt:lpstr>Calibri</vt:lpstr>
      <vt:lpstr>Georgia</vt:lpstr>
      <vt:lpstr>Gill Sans</vt:lpstr>
      <vt:lpstr>Gill Sans Light</vt:lpstr>
      <vt:lpstr>Gill Sans SemiBold</vt:lpstr>
      <vt:lpstr>Montserrat</vt:lpstr>
      <vt:lpstr>Times New Roman</vt:lpstr>
      <vt:lpstr>Teema1</vt:lpstr>
      <vt:lpstr>NUPS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NUPS</dc:title>
  <dc:creator>Minna Rauas</dc:creator>
  <cp:lastModifiedBy>Matti Heinämäki</cp:lastModifiedBy>
  <cp:revision>76</cp:revision>
  <dcterms:created xsi:type="dcterms:W3CDTF">2023-01-10T15:30:07Z</dcterms:created>
  <dcterms:modified xsi:type="dcterms:W3CDTF">2026-06-22T08:21:28Z</dcterms:modified>
</cp:coreProperties>
</file>